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63" r:id="rId5"/>
    <p:sldId id="277" r:id="rId6"/>
    <p:sldId id="278" r:id="rId7"/>
    <p:sldId id="282" r:id="rId8"/>
    <p:sldId id="281"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0"/>
    <p:restoredTop sz="89680"/>
  </p:normalViewPr>
  <p:slideViewPr>
    <p:cSldViewPr snapToGrid="0" snapToObjects="1">
      <p:cViewPr varScale="1">
        <p:scale>
          <a:sx n="69" d="100"/>
          <a:sy n="69" d="100"/>
        </p:scale>
        <p:origin x="1248" y="6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17DBC3B4-8CCB-4942-9F70-474DCBD7EAA1}"/>
    <pc:docChg chg="custSel modSld">
      <pc:chgData name="cheryl farnsworth" userId="3519e87a26ff4070" providerId="LiveId" clId="{17DBC3B4-8CCB-4942-9F70-474DCBD7EAA1}" dt="2022-08-01T21:41:16.886" v="35" actId="33524"/>
      <pc:docMkLst>
        <pc:docMk/>
      </pc:docMkLst>
      <pc:sldChg chg="modSp mod">
        <pc:chgData name="cheryl farnsworth" userId="3519e87a26ff4070" providerId="LiveId" clId="{17DBC3B4-8CCB-4942-9F70-474DCBD7EAA1}" dt="2022-08-01T21:41:16.886" v="35" actId="33524"/>
        <pc:sldMkLst>
          <pc:docMk/>
          <pc:sldMk cId="4223817791" sldId="278"/>
        </pc:sldMkLst>
        <pc:spChg chg="mod">
          <ac:chgData name="cheryl farnsworth" userId="3519e87a26ff4070" providerId="LiveId" clId="{17DBC3B4-8CCB-4942-9F70-474DCBD7EAA1}" dt="2022-08-01T21:41:16.886" v="35" actId="33524"/>
          <ac:spMkLst>
            <pc:docMk/>
            <pc:sldMk cId="4223817791" sldId="278"/>
            <ac:spMk id="7" creationId="{061594E8-7F9B-0248-400C-DA01DB953F61}"/>
          </ac:spMkLst>
        </pc:spChg>
      </pc:sldChg>
      <pc:sldChg chg="modSp mod">
        <pc:chgData name="cheryl farnsworth" userId="3519e87a26ff4070" providerId="LiveId" clId="{17DBC3B4-8CCB-4942-9F70-474DCBD7EAA1}" dt="2022-08-01T21:37:21.877" v="34" actId="6549"/>
        <pc:sldMkLst>
          <pc:docMk/>
          <pc:sldMk cId="1543610166" sldId="285"/>
        </pc:sldMkLst>
        <pc:spChg chg="mod">
          <ac:chgData name="cheryl farnsworth" userId="3519e87a26ff4070" providerId="LiveId" clId="{17DBC3B4-8CCB-4942-9F70-474DCBD7EAA1}" dt="2022-08-01T21:37:21.877" v="34" actId="6549"/>
          <ac:spMkLst>
            <pc:docMk/>
            <pc:sldMk cId="1543610166" sldId="285"/>
            <ac:spMk id="6" creationId="{D88DDA80-DD92-9BD6-3771-EBF1427627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Proficiency talking points:</a:t>
            </a:r>
          </a:p>
          <a:p>
            <a:r>
              <a:rPr lang="en-US" dirty="0"/>
              <a:t>1) description of source data</a:t>
            </a:r>
          </a:p>
          <a:p>
            <a:r>
              <a:rPr lang="en-US" dirty="0"/>
              <a:t>2) description of the data exploration phase of the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began with creating an ERD to plan our tables but determined joining the tables with SQL would not be beneficial we switched to using Python and Jupyter Notebook</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4</a:t>
            </a:fld>
            <a:endParaRPr lang="en-US"/>
          </a:p>
        </p:txBody>
      </p:sp>
    </p:spTree>
    <p:extLst>
      <p:ext uri="{BB962C8B-B14F-4D97-AF65-F5344CB8AC3E}">
        <p14:creationId xmlns:p14="http://schemas.microsoft.com/office/powerpoint/2010/main" val="314737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592553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8/1/2022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8/1/2022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8/1/2022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8/1/2022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8/1/2022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8/1/2022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8/1/2022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8/1/2022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8/1/2022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8/1/2022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8/1/2022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8/1/2022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due to LSTM’s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0EBF92-3548-BAB6-12CE-1B506B54BB5A}"/>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B3425-AF3E-5512-FC28-CDA8B955194E}"/>
              </a:ext>
            </a:extLst>
          </p:cNvPr>
          <p:cNvSpPr>
            <a:spLocks noGrp="1"/>
          </p:cNvSpPr>
          <p:nvPr>
            <p:ph type="title"/>
          </p:nvPr>
        </p:nvSpPr>
        <p:spPr>
          <a:xfrm>
            <a:off x="621932" y="228847"/>
            <a:ext cx="7886700" cy="535531"/>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Data Exploration </a:t>
            </a:r>
          </a:p>
        </p:txBody>
      </p:sp>
      <p:sp>
        <p:nvSpPr>
          <p:cNvPr id="3" name="Slide Number Placeholder 2">
            <a:extLst>
              <a:ext uri="{FF2B5EF4-FFF2-40B4-BE49-F238E27FC236}">
                <a16:creationId xmlns:a16="http://schemas.microsoft.com/office/drawing/2014/main" id="{EA5C30ED-E925-4DD4-645F-E3D09225895C}"/>
              </a:ext>
            </a:extLst>
          </p:cNvPr>
          <p:cNvSpPr>
            <a:spLocks noGrp="1"/>
          </p:cNvSpPr>
          <p:nvPr>
            <p:ph type="sldNum" sz="quarter" idx="12"/>
          </p:nvPr>
        </p:nvSpPr>
        <p:spPr/>
        <p:txBody>
          <a:bodyPr/>
          <a:lstStyle/>
          <a:p>
            <a:fld id="{167FF95B-D60B-0943-B0BD-FEF5C60E1E4D}" type="slidenum">
              <a:rPr lang="en-US" smtClean="0"/>
              <a:t>4</a:t>
            </a:fld>
            <a:endParaRPr lang="en-US"/>
          </a:p>
        </p:txBody>
      </p:sp>
      <p:pic>
        <p:nvPicPr>
          <p:cNvPr id="6" name="Picture 5">
            <a:extLst>
              <a:ext uri="{FF2B5EF4-FFF2-40B4-BE49-F238E27FC236}">
                <a16:creationId xmlns:a16="http://schemas.microsoft.com/office/drawing/2014/main" id="{B731B08C-57ED-367A-3F84-BAE50D75D61D}"/>
              </a:ext>
            </a:extLst>
          </p:cNvPr>
          <p:cNvPicPr>
            <a:picLocks noChangeAspect="1"/>
          </p:cNvPicPr>
          <p:nvPr/>
        </p:nvPicPr>
        <p:blipFill>
          <a:blip r:embed="rId3"/>
          <a:stretch>
            <a:fillRect/>
          </a:stretch>
        </p:blipFill>
        <p:spPr>
          <a:xfrm>
            <a:off x="525909" y="1454555"/>
            <a:ext cx="5565057" cy="3782894"/>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1884ED8C-A644-811C-E10A-3BFF4A14160A}"/>
              </a:ext>
            </a:extLst>
          </p:cNvPr>
          <p:cNvPicPr>
            <a:picLocks noChangeAspect="1"/>
          </p:cNvPicPr>
          <p:nvPr/>
        </p:nvPicPr>
        <p:blipFill>
          <a:blip r:embed="rId4"/>
          <a:stretch>
            <a:fillRect/>
          </a:stretch>
        </p:blipFill>
        <p:spPr>
          <a:xfrm>
            <a:off x="2727554" y="4583775"/>
            <a:ext cx="6029894" cy="1557270"/>
          </a:xfrm>
          <a:prstGeom prst="rect">
            <a:avLst/>
          </a:prstGeom>
          <a:ln>
            <a:solidFill>
              <a:schemeClr val="bg1">
                <a:lumMod val="65000"/>
              </a:schemeClr>
            </a:solidFill>
          </a:ln>
        </p:spPr>
      </p:pic>
    </p:spTree>
    <p:extLst>
      <p:ext uri="{BB962C8B-B14F-4D97-AF65-F5344CB8AC3E}">
        <p14:creationId xmlns:p14="http://schemas.microsoft.com/office/powerpoint/2010/main" val="701895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4" name="Picture 3">
            <a:extLst>
              <a:ext uri="{FF2B5EF4-FFF2-40B4-BE49-F238E27FC236}">
                <a16:creationId xmlns:a16="http://schemas.microsoft.com/office/drawing/2014/main" id="{6C57B42F-19CD-1951-7BD1-AA66A3C77575}"/>
              </a:ext>
            </a:extLst>
          </p:cNvPr>
          <p:cNvPicPr>
            <a:picLocks noChangeAspect="1"/>
          </p:cNvPicPr>
          <p:nvPr/>
        </p:nvPicPr>
        <p:blipFill>
          <a:blip r:embed="rId2"/>
          <a:stretch>
            <a:fillRect/>
          </a:stretch>
        </p:blipFill>
        <p:spPr>
          <a:xfrm>
            <a:off x="1047750" y="3561012"/>
            <a:ext cx="7048500" cy="2844800"/>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396-B6BE-76AF-1185-4025C1712503}"/>
              </a:ext>
            </a:extLst>
          </p:cNvPr>
          <p:cNvSpPr>
            <a:spLocks noGrp="1"/>
          </p:cNvSpPr>
          <p:nvPr>
            <p:ph type="title"/>
          </p:nvPr>
        </p:nvSpPr>
        <p:spPr>
          <a:xfrm>
            <a:off x="628650" y="397783"/>
            <a:ext cx="7886700" cy="745217"/>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Dashboard</a:t>
            </a:r>
          </a:p>
        </p:txBody>
      </p:sp>
      <p:sp>
        <p:nvSpPr>
          <p:cNvPr id="3" name="Slide Number Placeholder 2">
            <a:extLst>
              <a:ext uri="{FF2B5EF4-FFF2-40B4-BE49-F238E27FC236}">
                <a16:creationId xmlns:a16="http://schemas.microsoft.com/office/drawing/2014/main" id="{280FE7BA-03A4-B951-57D7-C387FDDEE1A9}"/>
              </a:ext>
            </a:extLst>
          </p:cNvPr>
          <p:cNvSpPr>
            <a:spLocks noGrp="1"/>
          </p:cNvSpPr>
          <p:nvPr>
            <p:ph type="sldNum" sz="quarter" idx="12"/>
          </p:nvPr>
        </p:nvSpPr>
        <p:spPr/>
        <p:txBody>
          <a:bodyPr/>
          <a:lstStyle/>
          <a:p>
            <a:fld id="{167FF95B-D60B-0943-B0BD-FEF5C60E1E4D}" type="slidenum">
              <a:rPr lang="en-US" smtClean="0"/>
              <a:t>8</a:t>
            </a:fld>
            <a:endParaRPr lang="en-US"/>
          </a:p>
        </p:txBody>
      </p:sp>
      <p:pic>
        <p:nvPicPr>
          <p:cNvPr id="5" name="Picture 4">
            <a:extLst>
              <a:ext uri="{FF2B5EF4-FFF2-40B4-BE49-F238E27FC236}">
                <a16:creationId xmlns:a16="http://schemas.microsoft.com/office/drawing/2014/main" id="{F8E261BC-7F32-5EAD-5D3F-606A4BC6B946}"/>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409021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1200329"/>
          </a:xfrm>
          <a:prstGeom prst="rect">
            <a:avLst/>
          </a:prstGeom>
          <a:noFill/>
        </p:spPr>
        <p:txBody>
          <a:bodyPr wrap="square" rtlCol="0">
            <a:spAutoFit/>
          </a:bodyPr>
          <a:lstStyle/>
          <a:p>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2"/>
          <a:stretch>
            <a:fillRect/>
          </a:stretch>
        </p:blipFill>
        <p:spPr>
          <a:xfrm>
            <a:off x="356409" y="5520041"/>
            <a:ext cx="1925924" cy="1107212"/>
          </a:xfrm>
          <a:prstGeom prst="rect">
            <a:avLst/>
          </a:prstGeom>
        </p:spPr>
      </p:pic>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8856</TotalTime>
  <Words>567</Words>
  <Application>Microsoft Office PowerPoint</Application>
  <PresentationFormat>On-screen Show (4:3)</PresentationFormat>
  <Paragraphs>85</Paragraphs>
  <Slides>11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Avenir</vt:lpstr>
      <vt:lpstr>Avenir Book</vt:lpstr>
      <vt:lpstr>Calibri</vt:lpstr>
      <vt:lpstr>Calibri Light</vt:lpstr>
      <vt:lpstr>Courier</vt:lpstr>
      <vt:lpstr>TESLA</vt:lpstr>
      <vt:lpstr>Univers</vt:lpstr>
      <vt:lpstr>Office Theme</vt:lpstr>
      <vt:lpstr> Predicting Polestar Success </vt:lpstr>
      <vt:lpstr>PowerPoint Presentation</vt:lpstr>
      <vt:lpstr>Technologies Used</vt:lpstr>
      <vt:lpstr>Data Exploration </vt:lpstr>
      <vt:lpstr>PowerPoint Presentation</vt:lpstr>
      <vt:lpstr>PowerPoint Presentation</vt:lpstr>
      <vt:lpstr>PowerPoint Presentation</vt:lpstr>
      <vt:lpstr>Dashboard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cheryl farnsworth</cp:lastModifiedBy>
  <cp:revision>39</cp:revision>
  <dcterms:created xsi:type="dcterms:W3CDTF">2022-07-19T16:42:27Z</dcterms:created>
  <dcterms:modified xsi:type="dcterms:W3CDTF">2022-08-01T21:49:49Z</dcterms:modified>
</cp:coreProperties>
</file>